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63" r:id="rId2"/>
    <p:sldId id="290" r:id="rId3"/>
    <p:sldId id="295" r:id="rId4"/>
    <p:sldId id="258" r:id="rId5"/>
    <p:sldId id="296" r:id="rId6"/>
    <p:sldId id="270" r:id="rId7"/>
    <p:sldId id="271" r:id="rId8"/>
    <p:sldId id="297" r:id="rId9"/>
    <p:sldId id="300" r:id="rId10"/>
    <p:sldId id="260" r:id="rId11"/>
    <p:sldId id="289" r:id="rId12"/>
    <p:sldId id="256" r:id="rId13"/>
    <p:sldId id="264" r:id="rId14"/>
    <p:sldId id="287" r:id="rId15"/>
    <p:sldId id="265" r:id="rId16"/>
    <p:sldId id="266" r:id="rId17"/>
    <p:sldId id="267" r:id="rId18"/>
    <p:sldId id="282" r:id="rId19"/>
    <p:sldId id="280" r:id="rId20"/>
    <p:sldId id="284" r:id="rId21"/>
    <p:sldId id="281" r:id="rId22"/>
    <p:sldId id="283" r:id="rId23"/>
    <p:sldId id="288" r:id="rId24"/>
    <p:sldId id="279" r:id="rId25"/>
    <p:sldId id="278" r:id="rId26"/>
    <p:sldId id="285" r:id="rId27"/>
    <p:sldId id="286" r:id="rId28"/>
    <p:sldId id="268" r:id="rId29"/>
    <p:sldId id="291" r:id="rId30"/>
    <p:sldId id="292" r:id="rId31"/>
    <p:sldId id="293" r:id="rId32"/>
    <p:sldId id="261" r:id="rId33"/>
    <p:sldId id="275" r:id="rId34"/>
    <p:sldId id="262" r:id="rId35"/>
    <p:sldId id="269" r:id="rId36"/>
    <p:sldId id="272" r:id="rId37"/>
    <p:sldId id="273" r:id="rId38"/>
    <p:sldId id="274" r:id="rId39"/>
    <p:sldId id="276" r:id="rId40"/>
    <p:sldId id="259" r:id="rId41"/>
    <p:sldId id="277" r:id="rId42"/>
    <p:sldId id="299" r:id="rId43"/>
    <p:sldId id="257" r:id="rId44"/>
    <p:sldId id="294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Matura MT Script Capitals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10C"/>
    <a:srgbClr val="B1B1B1"/>
    <a:srgbClr val="EDB715"/>
    <a:srgbClr val="FFF9DE"/>
    <a:srgbClr val="F5EFD5"/>
    <a:srgbClr val="FBF1CD"/>
    <a:srgbClr val="ED2610"/>
    <a:srgbClr val="FF2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4" autoAdjust="0"/>
    <p:restoredTop sz="96373" autoAdjust="0"/>
  </p:normalViewPr>
  <p:slideViewPr>
    <p:cSldViewPr>
      <p:cViewPr>
        <p:scale>
          <a:sx n="75" d="100"/>
          <a:sy n="75" d="100"/>
        </p:scale>
        <p:origin x="-11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</a:defRPr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</a:defRPr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</a:defRPr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</a:defRPr>
            </a:lvl1pPr>
          </a:lstStyle>
          <a:p>
            <a:fld id="{A97EDB20-AA2E-D24B-8B60-5D077FFD6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9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1" charset="-128"/>
        <a:cs typeface="ＭＳ Ｐゴシック" pitchFamily="1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1" charset="-128"/>
        <a:cs typeface="ＭＳ Ｐゴシック" pitchFamily="1" charset="-128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1" charset="-128"/>
        <a:cs typeface="ＭＳ Ｐゴシック" pitchFamily="1" charset="-128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1" charset="-128"/>
        <a:cs typeface="ＭＳ Ｐゴシック" pitchFamily="1" charset="-128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47D72-A0D4-1C45-86E6-A9FCFFA12D87}" type="slidenum">
              <a:rPr lang="en-US"/>
              <a:pPr/>
              <a:t>1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D1BE9-862F-334F-879F-3979CDB354D6}" type="slidenum">
              <a:rPr lang="en-US"/>
              <a:pPr/>
              <a:t>14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8C42C-19AD-BD46-9B02-6412253E7070}" type="slidenum">
              <a:rPr lang="en-US"/>
              <a:pPr/>
              <a:t>15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B5DAD-33AB-054D-BBE4-DA88A09FA428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1841F-D8AC-B640-9358-4C54D2AFE156}" type="slidenum">
              <a:rPr lang="en-US"/>
              <a:pPr/>
              <a:t>17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6BD25-385F-5E47-B544-DEC515589734}" type="slidenum">
              <a:rPr lang="en-US"/>
              <a:pPr/>
              <a:t>18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142F5-5BC4-F642-BADB-99CBB6BB999E}" type="slidenum">
              <a:rPr lang="en-US"/>
              <a:pPr/>
              <a:t>19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3ACC9-6D2D-5B42-B91F-4160FE6C7534}" type="slidenum">
              <a:rPr lang="en-US"/>
              <a:pPr/>
              <a:t>20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74EAD-81CA-4F46-A4E4-8D0C582C27E9}" type="slidenum">
              <a:rPr lang="en-US"/>
              <a:pPr/>
              <a:t>21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092DA-EC2C-CF4D-B4FC-6FC840CFECC8}" type="slidenum">
              <a:rPr lang="en-US"/>
              <a:pPr/>
              <a:t>22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ED5D8-420E-AE42-AB19-67F65E6B6466}" type="slidenum">
              <a:rPr lang="en-US"/>
              <a:pPr/>
              <a:t>23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01EC4-79A4-074E-8875-C515BA4CDC7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D8551-4319-2144-892C-51D1442ED7E3}" type="slidenum">
              <a:rPr lang="en-US"/>
              <a:pPr/>
              <a:t>24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C82DD-ABF5-0E48-B0BA-C35D320A47FB}" type="slidenum">
              <a:rPr lang="en-US"/>
              <a:pPr/>
              <a:t>25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5C291-7159-FB46-9C50-CCD578FCC618}" type="slidenum">
              <a:rPr lang="en-US"/>
              <a:pPr/>
              <a:t>26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46F4A-26C2-994B-8BEE-EAA780347AF8}" type="slidenum">
              <a:rPr lang="en-US"/>
              <a:pPr/>
              <a:t>27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6E5F8-58F6-9440-AECE-5B070AFCFCD9}" type="slidenum">
              <a:rPr lang="en-US"/>
              <a:pPr/>
              <a:t>28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95FFC8-44D4-E542-B570-2DDF8F9C2F71}" type="slidenum">
              <a:rPr lang="en-US"/>
              <a:pPr/>
              <a:t>29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93E36-2F0C-C74B-B885-D70438A7C7B3}" type="slidenum">
              <a:rPr lang="en-US"/>
              <a:pPr/>
              <a:t>30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C16EC-2450-6041-834F-DE4361D1FAB0}" type="slidenum">
              <a:rPr lang="en-US"/>
              <a:pPr/>
              <a:t>31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339D4-5FB8-2646-A0C9-A6C8FE6AAF16}" type="slidenum">
              <a:rPr lang="en-US"/>
              <a:pPr/>
              <a:t>32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7F511-BE02-7E4D-BE68-30F231DB6B97}" type="slidenum">
              <a:rPr lang="en-US"/>
              <a:pPr/>
              <a:t>33</a:t>
            </a:fld>
            <a:endParaRPr lang="en-US"/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7C6E6-3D61-9845-962B-023CBB54CC95}" type="slidenum">
              <a:rPr lang="en-US"/>
              <a:pPr/>
              <a:t>4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2B3B1-DD08-674E-82A6-332AD0FF5822}" type="slidenum">
              <a:rPr lang="en-US"/>
              <a:pPr/>
              <a:t>34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1F5A-D76E-7D45-B935-465E0181906B}" type="slidenum">
              <a:rPr lang="en-US"/>
              <a:pPr/>
              <a:t>35</a:t>
            </a:fld>
            <a:endParaRPr lang="en-US"/>
          </a:p>
        </p:txBody>
      </p:sp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53B3F-8D3E-B64D-AECC-BE48A2050829}" type="slidenum">
              <a:rPr lang="en-US"/>
              <a:pPr/>
              <a:t>36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BDA5C3-AE3E-7249-B434-486A7F52B94C}" type="slidenum">
              <a:rPr lang="en-US"/>
              <a:pPr/>
              <a:t>37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029A8B-77A3-A248-90BD-8A790B489096}" type="slidenum">
              <a:rPr lang="en-US"/>
              <a:pPr/>
              <a:t>38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4EB22-83FD-FA4B-92FA-6469A6DB3F1C}" type="slidenum">
              <a:rPr lang="en-US"/>
              <a:pPr/>
              <a:t>39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BBE07-0E9B-944E-A0B0-F60FE0B1C128}" type="slidenum">
              <a:rPr lang="en-US"/>
              <a:pPr/>
              <a:t>40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AA351-2612-CF44-B3BA-B3835D7B9165}" type="slidenum">
              <a:rPr lang="en-US"/>
              <a:pPr/>
              <a:t>41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7E625-3780-9845-9BE9-5C909FB23A62}" type="slidenum">
              <a:rPr lang="en-US"/>
              <a:pPr/>
              <a:t>43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6F485-1BCE-3C4E-84F9-5BE46682ED1B}" type="slidenum">
              <a:rPr lang="en-US"/>
              <a:pPr/>
              <a:t>44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6A9F8-76EC-1C4B-800E-543514FC5A16}" type="slidenum">
              <a:rPr lang="en-US"/>
              <a:pPr/>
              <a:t>6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1DA3B-2900-A24B-990B-B721654B3269}" type="slidenum">
              <a:rPr lang="en-US"/>
              <a:pPr/>
              <a:t>7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5AAAC-09B0-0F4F-AA99-641831031049}" type="slidenum">
              <a:rPr lang="en-US"/>
              <a:pPr/>
              <a:t>10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C059C-5562-B441-939E-A26D189CF88D}" type="slidenum">
              <a:rPr lang="en-US"/>
              <a:pPr/>
              <a:t>11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CCD86-2F0F-4743-8C68-07720319A173}" type="slidenum">
              <a:rPr lang="en-US"/>
              <a:pPr/>
              <a:t>12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803D2-B874-EB42-8FA2-594C15F23F4A}" type="slidenum">
              <a:rPr lang="en-US"/>
              <a:pPr/>
              <a:t>13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5CF496-3B9F-DB4E-A792-B0FE4F1F05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B9B37D-1A4D-2847-8DB3-60BD625009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D005FF-52C4-2548-9F81-52B7A14F1E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8C8254-BDD8-CE4F-AE78-11E41C09DA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E87018-9598-9B4B-AC90-79DC57C28F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87954-29D4-0643-9998-7228972230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7A6D1A-FCC1-9645-AF17-F6C062056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88E591-7D23-1240-A970-F1ECDD53A7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0C30B2-176F-8D48-B664-77F33352CE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77AB84-BDF4-6846-A738-E2306FBEC7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C2C029-4C4F-2345-B3DB-2A6BE55498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6A1902C-8D7E-5D43-A0AD-4F39F375CCC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nso_int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6705600" cy="4945063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4800600" cy="1371600"/>
          </a:xfrm>
        </p:spPr>
        <p:txBody>
          <a:bodyPr/>
          <a:lstStyle/>
          <a:p>
            <a:r>
              <a:rPr lang="en-US" sz="10000">
                <a:solidFill>
                  <a:schemeClr val="tx1"/>
                </a:solidFill>
                <a:latin typeface="Matura MT Script Capitals" pitchFamily="1" charset="0"/>
              </a:rPr>
              <a:t>ZEN</a:t>
            </a:r>
            <a:endParaRPr lang="en-US">
              <a:latin typeface="Matura MT Script Capitals" pitchFamily="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brushstro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30850" cy="6858000"/>
          </a:xfrm>
          <a:prstGeom prst="rect">
            <a:avLst/>
          </a:prstGeom>
          <a:noFill/>
        </p:spPr>
      </p:pic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486400" y="762000"/>
            <a:ext cx="3657600" cy="1143000"/>
          </a:xfrm>
        </p:spPr>
        <p:txBody>
          <a:bodyPr/>
          <a:lstStyle/>
          <a:p>
            <a:r>
              <a:rPr lang="en-US" sz="4800">
                <a:solidFill>
                  <a:srgbClr val="ED2610"/>
                </a:solidFill>
                <a:latin typeface="Matura MT Script Capitals" pitchFamily="1" charset="0"/>
              </a:rPr>
              <a:t>Calligraphy</a:t>
            </a:r>
            <a:endParaRPr lang="en-US">
              <a:latin typeface="Matura MT Script Capitals" pitchFamily="1" charset="0"/>
            </a:endParaRPr>
          </a:p>
        </p:txBody>
      </p:sp>
      <p:pic>
        <p:nvPicPr>
          <p:cNvPr id="7172" name="Picture 1028" descr="fumanchubru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438400"/>
            <a:ext cx="2295525" cy="3443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609600"/>
            <a:ext cx="1828800" cy="1143000"/>
          </a:xfrm>
        </p:spPr>
        <p:txBody>
          <a:bodyPr/>
          <a:lstStyle/>
          <a:p>
            <a:r>
              <a:rPr lang="en-US" sz="1800"/>
              <a:t>Zen kanji</a:t>
            </a:r>
            <a:endParaRPr lang="en-US"/>
          </a:p>
        </p:txBody>
      </p:sp>
      <p:pic>
        <p:nvPicPr>
          <p:cNvPr id="76803" name="Picture 3" descr="&quot;zen&quot;kanj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388"/>
            <a:ext cx="9144000" cy="6753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erfect-serp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8610600" cy="614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5410200"/>
            <a:ext cx="1066800" cy="152400"/>
          </a:xfrm>
        </p:spPr>
        <p:txBody>
          <a:bodyPr/>
          <a:lstStyle/>
          <a:p>
            <a:r>
              <a:rPr lang="en-US" sz="400"/>
              <a:t>zen</a:t>
            </a:r>
            <a:endParaRPr lang="en-US" sz="800"/>
          </a:p>
        </p:txBody>
      </p:sp>
      <p:pic>
        <p:nvPicPr>
          <p:cNvPr id="12291" name="Picture 3" descr="Zen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57800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kakejiku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0"/>
            <a:ext cx="2933700" cy="6858000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1981200" cy="1143000"/>
          </a:xfrm>
        </p:spPr>
        <p:txBody>
          <a:bodyPr/>
          <a:lstStyle/>
          <a:p>
            <a:r>
              <a:rPr lang="en-US"/>
              <a:t>scroll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/>
              <a:t>Doing calligraphy</a:t>
            </a:r>
            <a:endParaRPr lang="en-US"/>
          </a:p>
        </p:txBody>
      </p:sp>
      <p:pic>
        <p:nvPicPr>
          <p:cNvPr id="14339" name="Picture 3" descr="Hitsuzendo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609600"/>
            <a:ext cx="1828800" cy="1447800"/>
          </a:xfrm>
        </p:spPr>
        <p:txBody>
          <a:bodyPr/>
          <a:lstStyle/>
          <a:p>
            <a:r>
              <a:rPr lang="en-US"/>
              <a:t>lady</a:t>
            </a:r>
          </a:p>
        </p:txBody>
      </p:sp>
      <p:pic>
        <p:nvPicPr>
          <p:cNvPr id="15363" name="Picture 3" descr="calligraph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45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609600"/>
            <a:ext cx="2514600" cy="1143000"/>
          </a:xfrm>
        </p:spPr>
        <p:txBody>
          <a:bodyPr/>
          <a:lstStyle/>
          <a:p>
            <a:r>
              <a:rPr lang="en-US"/>
              <a:t>Old man</a:t>
            </a:r>
          </a:p>
        </p:txBody>
      </p:sp>
      <p:pic>
        <p:nvPicPr>
          <p:cNvPr id="16387" name="Picture 3" descr="oldman_w_brush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0"/>
            <a:ext cx="51450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6000">
                <a:latin typeface="Matura MT Script Capitals" pitchFamily="1" charset="0"/>
              </a:rPr>
              <a:t>Sumi-e Painting</a:t>
            </a:r>
            <a:endParaRPr lang="en-US">
              <a:latin typeface="Matura MT Script Capitals" pitchFamily="1" charset="0"/>
            </a:endParaRPr>
          </a:p>
        </p:txBody>
      </p:sp>
      <p:pic>
        <p:nvPicPr>
          <p:cNvPr id="52227" name="Picture 3" descr="SumiedeMaitreTais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90600"/>
            <a:ext cx="8001000" cy="542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609600"/>
            <a:ext cx="990600" cy="1143000"/>
          </a:xfrm>
        </p:spPr>
        <p:txBody>
          <a:bodyPr/>
          <a:lstStyle/>
          <a:p>
            <a:r>
              <a:rPr lang="en-US"/>
              <a:t>priest</a:t>
            </a:r>
          </a:p>
        </p:txBody>
      </p:sp>
      <p:pic>
        <p:nvPicPr>
          <p:cNvPr id="50179" name="Picture 3" descr="NM-CJ052F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0"/>
            <a:ext cx="43005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>
                <a:latin typeface="Matura MT Script Capitals" pitchFamily="1" charset="0"/>
              </a:rPr>
              <a:t>Mindfulness</a:t>
            </a:r>
          </a:p>
        </p:txBody>
      </p:sp>
      <p:pic>
        <p:nvPicPr>
          <p:cNvPr id="77827" name="Picture 3" descr="jumpin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062163" y="130175"/>
            <a:ext cx="5365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/>
              <a:t>“Mindfulness”</a:t>
            </a:r>
            <a:endParaRPr lang="en-US" sz="3600"/>
          </a:p>
          <a:p>
            <a:pPr algn="ctr"/>
            <a:r>
              <a:rPr lang="en-US" sz="3200"/>
              <a:t>Living in the present moment</a:t>
            </a:r>
            <a:endParaRPr lang="en-US" sz="3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609600"/>
            <a:ext cx="1371600" cy="1143000"/>
          </a:xfrm>
        </p:spPr>
        <p:txBody>
          <a:bodyPr/>
          <a:lstStyle/>
          <a:p>
            <a:r>
              <a:rPr lang="en-US" sz="1000"/>
              <a:t>dragonstaff</a:t>
            </a:r>
            <a:endParaRPr lang="en-US"/>
          </a:p>
        </p:txBody>
      </p:sp>
      <p:pic>
        <p:nvPicPr>
          <p:cNvPr id="69635" name="Picture 3" descr="04_DragonSta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0"/>
            <a:ext cx="18716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umi_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543800" cy="6877050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38200" cy="1143000"/>
          </a:xfrm>
        </p:spPr>
        <p:txBody>
          <a:bodyPr/>
          <a:lstStyle/>
          <a:p>
            <a:r>
              <a:rPr lang="en-US"/>
              <a:t>bird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2590800" cy="1143000"/>
          </a:xfrm>
        </p:spPr>
        <p:txBody>
          <a:bodyPr/>
          <a:lstStyle/>
          <a:p>
            <a:r>
              <a:rPr lang="en-US"/>
              <a:t>monkey</a:t>
            </a:r>
          </a:p>
        </p:txBody>
      </p:sp>
      <p:pic>
        <p:nvPicPr>
          <p:cNvPr id="68611" name="Picture 3" descr="sumi-monk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2971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2743200" cy="1143000"/>
          </a:xfrm>
        </p:spPr>
        <p:txBody>
          <a:bodyPr/>
          <a:lstStyle/>
          <a:p>
            <a:r>
              <a:rPr lang="en-US" sz="1800"/>
              <a:t>bodhidharma</a:t>
            </a:r>
          </a:p>
        </p:txBody>
      </p:sp>
      <p:pic>
        <p:nvPicPr>
          <p:cNvPr id="75779" name="Picture 3" descr="Bodhidhar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63963" cy="6858000"/>
          </a:xfrm>
          <a:prstGeom prst="rect">
            <a:avLst/>
          </a:prstGeom>
          <a:noFill/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810000" y="1676400"/>
            <a:ext cx="533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/>
              <a:t>Bodhidharma</a:t>
            </a:r>
            <a:endParaRPr lang="en-US" sz="5400"/>
          </a:p>
          <a:p>
            <a:pPr algn="ctr"/>
            <a:r>
              <a:rPr lang="en-US" sz="3200"/>
              <a:t>is the Founder of Zen Buddhism.</a:t>
            </a:r>
          </a:p>
          <a:p>
            <a:pPr algn="ctr"/>
            <a:r>
              <a:rPr lang="en-US" sz="3200"/>
              <a:t>He spent 9 years meditating in a cave!</a:t>
            </a:r>
            <a:endParaRPr lang="en-US" sz="5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609600"/>
            <a:ext cx="3352800" cy="1143000"/>
          </a:xfrm>
        </p:spPr>
        <p:txBody>
          <a:bodyPr/>
          <a:lstStyle/>
          <a:p>
            <a:r>
              <a:rPr lang="en-US"/>
              <a:t>Bodhi-d</a:t>
            </a:r>
          </a:p>
        </p:txBody>
      </p:sp>
      <p:pic>
        <p:nvPicPr>
          <p:cNvPr id="49155" name="Picture 3" descr="daruma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banners</a:t>
            </a:r>
          </a:p>
        </p:txBody>
      </p:sp>
      <p:pic>
        <p:nvPicPr>
          <p:cNvPr id="48132" name="Picture 4" descr="4ZEN_BANN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399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838200"/>
            <a:ext cx="4572000" cy="1143000"/>
          </a:xfrm>
        </p:spPr>
        <p:txBody>
          <a:bodyPr/>
          <a:lstStyle/>
          <a:p>
            <a:r>
              <a:rPr lang="en-US" sz="6600">
                <a:solidFill>
                  <a:schemeClr val="tx1"/>
                </a:solidFill>
                <a:latin typeface="Matura MT Script Capitals" pitchFamily="1" charset="0"/>
              </a:rPr>
              <a:t>Meditation</a:t>
            </a:r>
            <a:endParaRPr lang="en-US">
              <a:latin typeface="Matura MT Script Capitals" pitchFamily="1" charset="0"/>
            </a:endParaRPr>
          </a:p>
        </p:txBody>
      </p:sp>
      <p:pic>
        <p:nvPicPr>
          <p:cNvPr id="70660" name="Picture 4" descr="the-budd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7213" cy="6858000"/>
          </a:xfrm>
          <a:prstGeom prst="rect">
            <a:avLst/>
          </a:prstGeom>
          <a:noFill/>
        </p:spPr>
      </p:pic>
      <p:pic>
        <p:nvPicPr>
          <p:cNvPr id="70661" name="Picture 5" descr="meditation_cze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743200"/>
            <a:ext cx="3886200" cy="2776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Z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79988" cy="6858000"/>
          </a:xfrm>
          <a:prstGeom prst="rect">
            <a:avLst/>
          </a:prstGeom>
          <a:noFill/>
        </p:spPr>
      </p:pic>
      <p:sp>
        <p:nvSpPr>
          <p:cNvPr id="716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105400" y="1219200"/>
            <a:ext cx="3810000" cy="2209800"/>
          </a:xfrm>
        </p:spPr>
        <p:txBody>
          <a:bodyPr/>
          <a:lstStyle/>
          <a:p>
            <a:r>
              <a:rPr lang="en-US" sz="8000">
                <a:solidFill>
                  <a:srgbClr val="ED2610"/>
                </a:solidFill>
                <a:latin typeface="Matura MT Script Capitals" pitchFamily="1" charset="0"/>
              </a:rPr>
              <a:t>Zazen</a:t>
            </a:r>
            <a:br>
              <a:rPr lang="en-US" sz="8000">
                <a:solidFill>
                  <a:srgbClr val="ED2610"/>
                </a:solidFill>
                <a:latin typeface="Matura MT Script Capitals" pitchFamily="1" charset="0"/>
              </a:rPr>
            </a:br>
            <a:r>
              <a:rPr lang="en-US" sz="3600">
                <a:solidFill>
                  <a:srgbClr val="ED2610"/>
                </a:solidFill>
                <a:latin typeface="Matura MT Script Capitals" pitchFamily="1" charset="0"/>
              </a:rPr>
              <a:t>sitting in meditation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762000"/>
            <a:ext cx="914400" cy="1143000"/>
          </a:xfrm>
        </p:spPr>
        <p:txBody>
          <a:bodyPr/>
          <a:lstStyle/>
          <a:p>
            <a:r>
              <a:rPr lang="en-US"/>
              <a:t>Samurai</a:t>
            </a:r>
          </a:p>
        </p:txBody>
      </p:sp>
      <p:pic>
        <p:nvPicPr>
          <p:cNvPr id="17412" name="Picture 4" descr="Samurai_in_18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886200" cy="3505200"/>
          </a:xfrm>
        </p:spPr>
        <p:txBody>
          <a:bodyPr/>
          <a:lstStyle/>
          <a:p>
            <a:r>
              <a:rPr lang="en-US" sz="6600">
                <a:solidFill>
                  <a:srgbClr val="ED2610"/>
                </a:solidFill>
                <a:latin typeface="Matura MT Script Capitals" pitchFamily="1" charset="0"/>
              </a:rPr>
              <a:t>Aikido</a:t>
            </a:r>
            <a:br>
              <a:rPr lang="en-US" sz="6600">
                <a:solidFill>
                  <a:srgbClr val="ED2610"/>
                </a:solidFill>
                <a:latin typeface="Matura MT Script Capitals" pitchFamily="1" charset="0"/>
              </a:rPr>
            </a:br>
            <a:r>
              <a:rPr lang="en-US" sz="3200">
                <a:solidFill>
                  <a:srgbClr val="ED2610"/>
                </a:solidFill>
                <a:latin typeface="Matura MT Script Capitals" pitchFamily="1" charset="0"/>
              </a:rPr>
              <a:t>the peaceful martial art</a:t>
            </a:r>
            <a:endParaRPr lang="en-US">
              <a:solidFill>
                <a:srgbClr val="ED2610"/>
              </a:solidFill>
              <a:latin typeface="Matura MT Script Capitals" pitchFamily="1" charset="0"/>
            </a:endParaRPr>
          </a:p>
        </p:txBody>
      </p:sp>
      <p:pic>
        <p:nvPicPr>
          <p:cNvPr id="78851" name="Picture 3" descr="aiki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76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5029200" cy="1143000"/>
          </a:xfrm>
        </p:spPr>
        <p:txBody>
          <a:bodyPr/>
          <a:lstStyle/>
          <a:p>
            <a:r>
              <a:rPr lang="en-US" sz="8800" b="1" dirty="0" err="1" smtClean="0">
                <a:solidFill>
                  <a:srgbClr val="800000"/>
                </a:solidFill>
                <a:latin typeface="Marker Felt"/>
                <a:cs typeface="Marker Felt"/>
              </a:rPr>
              <a:t>Wabi-sabi</a:t>
            </a:r>
            <a:endParaRPr lang="en-US" sz="8800" b="1" dirty="0">
              <a:solidFill>
                <a:srgbClr val="800000"/>
              </a:solidFill>
              <a:latin typeface="Marker Felt"/>
              <a:cs typeface="Marker Fe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80344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arker Felt"/>
                <a:cs typeface="Marker Felt"/>
              </a:rPr>
              <a:t>A Japanese </a:t>
            </a:r>
            <a:r>
              <a:rPr lang="en-US" b="1" dirty="0" smtClean="0">
                <a:latin typeface="Marker Felt"/>
                <a:cs typeface="Marker Felt"/>
              </a:rPr>
              <a:t>aesthetic</a:t>
            </a:r>
            <a:r>
              <a:rPr lang="en-US" dirty="0" smtClean="0">
                <a:latin typeface="Marker Felt"/>
                <a:cs typeface="Marker Felt"/>
              </a:rPr>
              <a:t> which is sometimes described as one of beauty that is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imperfect</a:t>
            </a:r>
            <a:r>
              <a:rPr lang="en-US" dirty="0" smtClean="0">
                <a:latin typeface="Marker Felt"/>
                <a:cs typeface="Marker Felt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impermanent</a:t>
            </a:r>
            <a:r>
              <a:rPr lang="en-US" dirty="0" smtClean="0">
                <a:latin typeface="Marker Felt"/>
                <a:cs typeface="Marker Felt"/>
              </a:rPr>
              <a:t>, and</a:t>
            </a:r>
            <a:r>
              <a:rPr lang="en-US" b="1" dirty="0" smtClean="0">
                <a:latin typeface="Marker Felt"/>
                <a:cs typeface="Marker Felt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incomplete</a:t>
            </a:r>
            <a:r>
              <a:rPr lang="en-US" dirty="0" smtClean="0">
                <a:latin typeface="Marker Felt"/>
                <a:cs typeface="Marker Felt"/>
              </a:rPr>
              <a:t>.</a:t>
            </a:r>
          </a:p>
          <a:p>
            <a:endParaRPr lang="en-US" dirty="0" smtClean="0">
              <a:latin typeface="Marker Felt"/>
              <a:cs typeface="Marker Felt"/>
            </a:endParaRPr>
          </a:p>
          <a:p>
            <a:r>
              <a:rPr lang="en-US" dirty="0" smtClean="0">
                <a:latin typeface="Marker Felt"/>
                <a:cs typeface="Marker Felt"/>
              </a:rPr>
              <a:t>Characteristics of the </a:t>
            </a:r>
            <a:r>
              <a:rPr lang="en-US" dirty="0" err="1" smtClean="0">
                <a:latin typeface="Marker Felt"/>
                <a:cs typeface="Marker Felt"/>
              </a:rPr>
              <a:t>wabi-sabi</a:t>
            </a:r>
            <a:r>
              <a:rPr lang="en-US" dirty="0" smtClean="0">
                <a:latin typeface="Marker Felt"/>
                <a:cs typeface="Marker Felt"/>
              </a:rPr>
              <a:t> aesthetic include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asymmetry</a:t>
            </a:r>
            <a:r>
              <a:rPr lang="en-US" dirty="0" smtClean="0">
                <a:latin typeface="Marker Felt"/>
                <a:cs typeface="Marker Felt"/>
              </a:rPr>
              <a:t>,</a:t>
            </a:r>
            <a:r>
              <a:rPr lang="en-US" b="1" dirty="0" smtClean="0">
                <a:latin typeface="Marker Felt"/>
                <a:cs typeface="Marker Felt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irregularity</a:t>
            </a:r>
            <a:r>
              <a:rPr lang="en-US" dirty="0" smtClean="0">
                <a:latin typeface="Marker Felt"/>
                <a:cs typeface="Marker Felt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simplicity</a:t>
            </a:r>
            <a:r>
              <a:rPr lang="en-US" dirty="0" smtClean="0">
                <a:latin typeface="Marker Felt"/>
                <a:cs typeface="Marker Felt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modesty</a:t>
            </a:r>
            <a:r>
              <a:rPr lang="en-US" dirty="0" smtClean="0">
                <a:latin typeface="Marker Felt"/>
                <a:cs typeface="Marker Felt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Marker Felt"/>
                <a:cs typeface="Marker Felt"/>
              </a:rPr>
              <a:t>intimacy</a:t>
            </a:r>
            <a:r>
              <a:rPr lang="en-US" dirty="0" smtClean="0">
                <a:solidFill>
                  <a:srgbClr val="800000"/>
                </a:solidFill>
                <a:latin typeface="Marker Felt"/>
                <a:cs typeface="Marker Felt"/>
              </a:rPr>
              <a:t> </a:t>
            </a:r>
            <a:r>
              <a:rPr lang="en-US" dirty="0" smtClean="0">
                <a:latin typeface="Marker Felt"/>
                <a:cs typeface="Marker Felt"/>
              </a:rPr>
              <a:t>and appreciation of </a:t>
            </a:r>
            <a:r>
              <a:rPr lang="en-US" dirty="0" smtClean="0">
                <a:solidFill>
                  <a:srgbClr val="800000"/>
                </a:solidFill>
                <a:latin typeface="Marker Felt"/>
                <a:cs typeface="Marker Felt"/>
              </a:rPr>
              <a:t>nature</a:t>
            </a:r>
            <a:r>
              <a:rPr lang="en-US" dirty="0" smtClean="0">
                <a:latin typeface="Marker Felt"/>
                <a:cs typeface="Marker Felt"/>
              </a:rPr>
              <a:t>.</a:t>
            </a:r>
            <a:endParaRPr lang="en-US" dirty="0">
              <a:latin typeface="Marker Felt"/>
              <a:cs typeface="Marker Fe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aikido2</a:t>
            </a:r>
          </a:p>
        </p:txBody>
      </p:sp>
      <p:pic>
        <p:nvPicPr>
          <p:cNvPr id="79875" name="Picture 3" descr="aikido-osensei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0150" y="0"/>
            <a:ext cx="6673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aikido3</a:t>
            </a:r>
          </a:p>
        </p:txBody>
      </p:sp>
      <p:pic>
        <p:nvPicPr>
          <p:cNvPr id="80899" name="Picture 3" descr="aikido-kokyun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9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rden with shut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029200" y="1981200"/>
            <a:ext cx="3657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880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724400" y="1295400"/>
            <a:ext cx="4419600" cy="3505200"/>
          </a:xfrm>
        </p:spPr>
        <p:txBody>
          <a:bodyPr/>
          <a:lstStyle/>
          <a:p>
            <a:r>
              <a:rPr lang="en-US" sz="9600">
                <a:solidFill>
                  <a:schemeClr val="tx1"/>
                </a:solidFill>
                <a:latin typeface="Matura MT Script Capitals" pitchFamily="1" charset="0"/>
              </a:rPr>
              <a:t>Zen Garden</a:t>
            </a:r>
            <a:endParaRPr lang="en-US" sz="8800">
              <a:solidFill>
                <a:schemeClr val="tx1"/>
              </a:solidFill>
              <a:latin typeface="Matura MT Script Capitals" pitchFamily="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Teahouse</a:t>
            </a:r>
          </a:p>
        </p:txBody>
      </p:sp>
      <p:pic>
        <p:nvPicPr>
          <p:cNvPr id="41987" name="Picture 3" descr="tea-h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en-garden-Kyus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57200" cy="228600"/>
          </a:xfrm>
        </p:spPr>
        <p:txBody>
          <a:bodyPr/>
          <a:lstStyle/>
          <a:p>
            <a:r>
              <a:rPr lang="en-US" sz="400"/>
              <a:t>garden2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ardin-zen-ryoanji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/>
              <a:t>garden3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6600">
                <a:latin typeface="Matura MT Script Capitals" pitchFamily="1" charset="0"/>
              </a:rPr>
              <a:t>Tea ceremony</a:t>
            </a:r>
            <a:endParaRPr lang="en-US"/>
          </a:p>
        </p:txBody>
      </p:sp>
      <p:pic>
        <p:nvPicPr>
          <p:cNvPr id="38915" name="Picture 3" descr="teabowl-ori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7575"/>
            <a:ext cx="7848600" cy="594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Performing tea ceremony</a:t>
            </a:r>
          </a:p>
        </p:txBody>
      </p:sp>
      <p:pic>
        <p:nvPicPr>
          <p:cNvPr id="39939" name="Picture 3" descr="tea-ceremon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 house vintage</a:t>
            </a:r>
          </a:p>
        </p:txBody>
      </p:sp>
      <p:pic>
        <p:nvPicPr>
          <p:cNvPr id="40964" name="Picture 4" descr="teahouse-vint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40965" name="Picture 5" descr="teaceremony3-Japane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371850"/>
          </a:xfrm>
          <a:prstGeom prst="rect">
            <a:avLst/>
          </a:prstGeom>
          <a:noFill/>
        </p:spPr>
      </p:pic>
      <p:pic>
        <p:nvPicPr>
          <p:cNvPr id="40966" name="Picture 6" descr="teabowl_&amp;stuf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52800"/>
            <a:ext cx="44958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8000">
                <a:latin typeface="Matura MT Script Capitals" pitchFamily="1" charset="0"/>
              </a:rPr>
              <a:t>Ikebana</a:t>
            </a:r>
            <a:br>
              <a:rPr lang="en-US" sz="8000">
                <a:latin typeface="Matura MT Script Capitals" pitchFamily="1" charset="0"/>
              </a:rPr>
            </a:br>
            <a:r>
              <a:rPr lang="en-US">
                <a:latin typeface="Matura MT Script Capitals" pitchFamily="1" charset="0"/>
              </a:rPr>
              <a:t>(flower arranging)</a:t>
            </a:r>
          </a:p>
        </p:txBody>
      </p:sp>
      <p:pic>
        <p:nvPicPr>
          <p:cNvPr id="43011" name="Picture 3" descr="ikebana56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828800"/>
            <a:ext cx="7239000" cy="480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abowl_rou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-1447800"/>
            <a:ext cx="6176963" cy="97536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5400">
                <a:latin typeface="Matura MT Script Capitals" pitchFamily="1" charset="0"/>
              </a:rPr>
              <a:t>Tea Bowl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keba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37013" cy="6858000"/>
          </a:xfrm>
          <a:prstGeom prst="rect">
            <a:avLst/>
          </a:prstGeom>
          <a:noFill/>
        </p:spPr>
      </p:pic>
      <p:pic>
        <p:nvPicPr>
          <p:cNvPr id="6149" name="Picture 5" descr="Ikebana_-_Yoshiko_Nakamura_0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0"/>
            <a:ext cx="50720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oz-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03813" cy="6858000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5029200" y="838200"/>
            <a:ext cx="4114800" cy="2971800"/>
          </a:xfrm>
        </p:spPr>
        <p:txBody>
          <a:bodyPr/>
          <a:lstStyle/>
          <a:p>
            <a:r>
              <a:rPr lang="en-US" sz="8800">
                <a:latin typeface="Matura MT Script Capitals" pitchFamily="1" charset="0"/>
              </a:rPr>
              <a:t>Bonsai Tree</a:t>
            </a:r>
            <a:endParaRPr lang="en-US">
              <a:latin typeface="Matura MT Script Capitals" pitchFamily="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s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3" y="381000"/>
            <a:ext cx="9167506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panese_sc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029200" cy="1143000"/>
          </a:xfrm>
        </p:spPr>
        <p:txBody>
          <a:bodyPr/>
          <a:lstStyle/>
          <a:p>
            <a:r>
              <a:rPr lang="en-US" sz="9600">
                <a:latin typeface="Matura MT Script Capitals" pitchFamily="1" charset="0"/>
              </a:rPr>
              <a:t>ZEN</a:t>
            </a:r>
            <a:endParaRPr lang="en-US">
              <a:latin typeface="Matura MT Script Capitals" pitchFamily="1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5715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4000" dirty="0"/>
              <a:t> </a:t>
            </a:r>
            <a:r>
              <a:rPr lang="en-US" sz="4000" dirty="0" smtClean="0"/>
              <a:t> Mindfulness</a:t>
            </a:r>
          </a:p>
          <a:p>
            <a:pPr>
              <a:buFontTx/>
              <a:buChar char="•"/>
            </a:pP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Wabi-sabi</a:t>
            </a:r>
            <a:endParaRPr lang="en-US" sz="4000" dirty="0" smtClean="0"/>
          </a:p>
          <a:p>
            <a:pPr lvl="1">
              <a:buFontTx/>
              <a:buChar char="•"/>
            </a:pPr>
            <a:r>
              <a:rPr lang="en-US" sz="3200" dirty="0" smtClean="0"/>
              <a:t> Simplicity</a:t>
            </a:r>
          </a:p>
          <a:p>
            <a:pPr lvl="1">
              <a:buFontTx/>
              <a:buChar char="•"/>
            </a:pPr>
            <a:r>
              <a:rPr lang="en-US" sz="3200" dirty="0" smtClean="0"/>
              <a:t> </a:t>
            </a:r>
            <a:r>
              <a:rPr lang="en-US" sz="3200" dirty="0"/>
              <a:t>Harmony with nature</a:t>
            </a:r>
          </a:p>
          <a:p>
            <a:pPr lvl="1">
              <a:buFontTx/>
              <a:buChar char="•"/>
            </a:pPr>
            <a:r>
              <a:rPr lang="en-US" sz="3200" dirty="0" smtClean="0"/>
              <a:t> Imperfection</a:t>
            </a:r>
          </a:p>
          <a:p>
            <a:pPr lvl="1">
              <a:buFontTx/>
              <a:buChar char="•"/>
            </a:pPr>
            <a:r>
              <a:rPr lang="en-US" sz="3200" dirty="0" smtClean="0"/>
              <a:t> Impermanence</a:t>
            </a:r>
          </a:p>
          <a:p>
            <a:pPr>
              <a:buFontTx/>
              <a:buChar char="•"/>
            </a:pPr>
            <a:endParaRPr lang="en-US" sz="3200" dirty="0"/>
          </a:p>
          <a:p>
            <a:pPr>
              <a:buFontTx/>
              <a:buChar char="•"/>
            </a:pPr>
            <a:endParaRPr lang="en-US" sz="3200" dirty="0">
              <a:latin typeface="Arial" pitchFamily="-11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Great wave</a:t>
            </a:r>
          </a:p>
        </p:txBody>
      </p:sp>
      <p:pic>
        <p:nvPicPr>
          <p:cNvPr id="81923" name="Picture 3" descr="great-wa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bi-sabi-bowl-8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38052" cy="684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7" name="Picture 3" descr="teabowl_shi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88"/>
            <a:ext cx="8534400" cy="685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3" descr="teabowl_d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44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5" y="0"/>
            <a:ext cx="87993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noteabow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5" y="304800"/>
            <a:ext cx="890085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9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ura MT Script Capitals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ura MT Script Capitals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13632</TotalTime>
  <Words>177</Words>
  <Application>Microsoft Macintosh PowerPoint</Application>
  <PresentationFormat>On-screen Show (4:3)</PresentationFormat>
  <Paragraphs>89</Paragraphs>
  <Slides>44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Blank Presentation</vt:lpstr>
      <vt:lpstr>ZEN</vt:lpstr>
      <vt:lpstr>Mindfulness</vt:lpstr>
      <vt:lpstr>Wabi-sabi</vt:lpstr>
      <vt:lpstr>Tea Bowl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Calligraphy</vt:lpstr>
      <vt:lpstr>Zen kanji</vt:lpstr>
      <vt:lpstr>PowerPoint Presentation</vt:lpstr>
      <vt:lpstr>zen</vt:lpstr>
      <vt:lpstr>scroll</vt:lpstr>
      <vt:lpstr>Doing calligraphy</vt:lpstr>
      <vt:lpstr>lady</vt:lpstr>
      <vt:lpstr>Old man</vt:lpstr>
      <vt:lpstr>Sumi-e Painting</vt:lpstr>
      <vt:lpstr>priest</vt:lpstr>
      <vt:lpstr>dragonstaff</vt:lpstr>
      <vt:lpstr>bird</vt:lpstr>
      <vt:lpstr>monkey</vt:lpstr>
      <vt:lpstr>bodhidharma</vt:lpstr>
      <vt:lpstr>Bodhi-d</vt:lpstr>
      <vt:lpstr>banners</vt:lpstr>
      <vt:lpstr>Meditation</vt:lpstr>
      <vt:lpstr>Zazen sitting in meditation</vt:lpstr>
      <vt:lpstr>Samurai</vt:lpstr>
      <vt:lpstr>Aikido the peaceful martial art</vt:lpstr>
      <vt:lpstr>aikido2</vt:lpstr>
      <vt:lpstr>aikido3</vt:lpstr>
      <vt:lpstr>Zen Garden</vt:lpstr>
      <vt:lpstr>Teahouse</vt:lpstr>
      <vt:lpstr>garden2</vt:lpstr>
      <vt:lpstr>garden3</vt:lpstr>
      <vt:lpstr>Tea ceremony</vt:lpstr>
      <vt:lpstr>Performing tea ceremony</vt:lpstr>
      <vt:lpstr>Tea house vintage</vt:lpstr>
      <vt:lpstr>Ikebana (flower arranging)</vt:lpstr>
      <vt:lpstr>PowerPoint Presentation</vt:lpstr>
      <vt:lpstr>Bonsai Tree</vt:lpstr>
      <vt:lpstr>PowerPoint Presentation</vt:lpstr>
      <vt:lpstr>ZEN</vt:lpstr>
      <vt:lpstr>Great wave</vt:lpstr>
    </vt:vector>
  </TitlesOfParts>
  <Company>Tina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</dc:creator>
  <cp:lastModifiedBy>Mike Maholland</cp:lastModifiedBy>
  <cp:revision>11</cp:revision>
  <cp:lastPrinted>2009-03-09T06:38:04Z</cp:lastPrinted>
  <dcterms:created xsi:type="dcterms:W3CDTF">2012-03-13T01:42:04Z</dcterms:created>
  <dcterms:modified xsi:type="dcterms:W3CDTF">2012-11-08T13:53:53Z</dcterms:modified>
</cp:coreProperties>
</file>